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58" r:id="rId3"/>
    <p:sldId id="257" r:id="rId4"/>
    <p:sldId id="275" r:id="rId5"/>
    <p:sldId id="276" r:id="rId6"/>
    <p:sldId id="277" r:id="rId7"/>
    <p:sldId id="27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2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69" y="120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96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8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36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29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15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2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91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44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0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00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1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58223-F0D9-4E98-9C74-4DC2038484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516C8-4AEA-4974-B81E-8C3B0BACD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0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 smtClean="0">
                <a:latin typeface="+mn-ea"/>
                <a:ea typeface="+mn-ea"/>
              </a:rPr>
              <a:t/>
            </a:r>
            <a:br>
              <a:rPr lang="en-US" sz="4900" dirty="0" smtClean="0">
                <a:latin typeface="+mn-ea"/>
                <a:ea typeface="+mn-ea"/>
              </a:rPr>
            </a:br>
            <a:r>
              <a:rPr lang="en-US" sz="4900" dirty="0" smtClean="0">
                <a:latin typeface="+mn-ea"/>
                <a:ea typeface="+mn-ea"/>
              </a:rPr>
              <a:t>GAMES102</a:t>
            </a:r>
            <a:r>
              <a:rPr lang="zh-CN" altLang="en-US" sz="4900" dirty="0" smtClean="0">
                <a:latin typeface="+mn-ea"/>
                <a:ea typeface="+mn-ea"/>
              </a:rPr>
              <a:t>课程</a:t>
            </a: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zh-CN" altLang="en-US" sz="8000" dirty="0" smtClean="0">
                <a:latin typeface="+mn-ea"/>
                <a:ea typeface="+mn-ea"/>
              </a:rPr>
              <a:t>作业</a:t>
            </a:r>
            <a:r>
              <a:rPr lang="en-US" altLang="zh-CN" sz="8000" dirty="0" smtClean="0">
                <a:latin typeface="+mn-ea"/>
                <a:ea typeface="+mn-ea"/>
              </a:rPr>
              <a:t>2</a:t>
            </a:r>
            <a:r>
              <a:rPr lang="zh-CN" altLang="en-US" sz="8000" dirty="0" smtClean="0">
                <a:latin typeface="+mn-ea"/>
                <a:ea typeface="+mn-ea"/>
              </a:rPr>
              <a:t>批改</a:t>
            </a:r>
            <a:r>
              <a:rPr lang="zh-CN" altLang="en-US" sz="8000" dirty="0" smtClean="0">
                <a:latin typeface="+mn-ea"/>
                <a:ea typeface="+mn-ea"/>
              </a:rPr>
              <a:t>总结</a:t>
            </a:r>
            <a:endParaRPr lang="en-US" sz="5400" dirty="0">
              <a:latin typeface="+mn-ea"/>
              <a:ea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2020/10/25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19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提交作业情况总览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实际提交：</a:t>
            </a:r>
            <a:r>
              <a:rPr lang="en-US" altLang="zh-CN" dirty="0" smtClean="0"/>
              <a:t>35</a:t>
            </a:r>
            <a:r>
              <a:rPr lang="zh-CN" altLang="en-US" dirty="0" smtClean="0"/>
              <a:t>份</a:t>
            </a:r>
            <a:endParaRPr lang="en-US" altLang="zh-CN" dirty="0" smtClean="0"/>
          </a:p>
          <a:p>
            <a:r>
              <a:rPr lang="zh-CN" altLang="en-US" dirty="0" smtClean="0"/>
              <a:t>本次作业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 </a:t>
            </a:r>
            <a:r>
              <a:rPr lang="en-US" altLang="zh-CN" dirty="0"/>
              <a:t>RBF </a:t>
            </a:r>
            <a:r>
              <a:rPr lang="zh-CN" altLang="en-US" dirty="0"/>
              <a:t>神经网络函数来拟合</a:t>
            </a:r>
            <a:r>
              <a:rPr lang="zh-CN" altLang="en-US" dirty="0" smtClean="0"/>
              <a:t>数据</a:t>
            </a:r>
            <a:endParaRPr lang="en-US" altLang="zh-CN" dirty="0"/>
          </a:p>
          <a:p>
            <a:r>
              <a:rPr lang="zh-CN" altLang="en-US" dirty="0" smtClean="0"/>
              <a:t>实现</a:t>
            </a:r>
            <a:r>
              <a:rPr lang="zh-CN" altLang="en-US" dirty="0" smtClean="0"/>
              <a:t>情况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</a:t>
            </a:r>
            <a:r>
              <a:rPr lang="en-US" altLang="zh-CN" dirty="0" err="1" smtClean="0"/>
              <a:t>Ubpa</a:t>
            </a:r>
            <a:r>
              <a:rPr lang="zh-CN" altLang="en-US" dirty="0" smtClean="0"/>
              <a:t>输入的有</a:t>
            </a:r>
            <a:r>
              <a:rPr lang="en-US" altLang="zh-CN" dirty="0" smtClean="0"/>
              <a:t>5</a:t>
            </a:r>
            <a:r>
              <a:rPr lang="zh-CN" altLang="en-US" dirty="0" smtClean="0"/>
              <a:t>人（两人用</a:t>
            </a:r>
            <a:r>
              <a:rPr lang="en-US" altLang="zh-CN" dirty="0" smtClean="0"/>
              <a:t>C++</a:t>
            </a:r>
            <a:r>
              <a:rPr lang="zh-CN" altLang="en-US" dirty="0" smtClean="0"/>
              <a:t>，</a:t>
            </a:r>
            <a:r>
              <a:rPr lang="en-US" altLang="zh-CN" dirty="0" smtClean="0"/>
              <a:t>3</a:t>
            </a:r>
            <a:r>
              <a:rPr lang="zh-CN" altLang="en-US" dirty="0" smtClean="0"/>
              <a:t>人用</a:t>
            </a:r>
            <a:r>
              <a:rPr lang="en-US" altLang="zh-CN" dirty="0"/>
              <a:t>C++ </a:t>
            </a:r>
            <a:r>
              <a:rPr lang="zh-CN" altLang="en-US" dirty="0" smtClean="0"/>
              <a:t>调用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</a:t>
            </a:r>
            <a:r>
              <a:rPr lang="en-US" altLang="zh-CN" dirty="0" smtClean="0"/>
              <a:t>MATLAB</a:t>
            </a:r>
            <a:r>
              <a:rPr lang="zh-CN" altLang="en-US" dirty="0" smtClean="0"/>
              <a:t>的有</a:t>
            </a:r>
            <a:r>
              <a:rPr lang="en-US" altLang="zh-CN" dirty="0" smtClean="0"/>
              <a:t>6</a:t>
            </a:r>
            <a:r>
              <a:rPr lang="zh-CN" altLang="en-US" dirty="0" smtClean="0"/>
              <a:t>人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的有</a:t>
            </a:r>
            <a:r>
              <a:rPr lang="en-US" altLang="zh-CN" dirty="0" smtClean="0"/>
              <a:t>23</a:t>
            </a:r>
            <a:r>
              <a:rPr lang="zh-CN" altLang="en-US" dirty="0" smtClean="0"/>
              <a:t>人（</a:t>
            </a:r>
            <a:r>
              <a:rPr lang="en-US" altLang="zh-CN" dirty="0" smtClean="0"/>
              <a:t>11</a:t>
            </a:r>
            <a:r>
              <a:rPr lang="zh-CN" altLang="en-US" dirty="0" smtClean="0"/>
              <a:t>人使用</a:t>
            </a:r>
            <a:r>
              <a:rPr lang="en-US" altLang="zh-CN" dirty="0" err="1" smtClean="0"/>
              <a:t>TensorFlow</a:t>
            </a:r>
            <a:r>
              <a:rPr lang="zh-CN" altLang="en-US" dirty="0" smtClean="0"/>
              <a:t>，</a:t>
            </a:r>
            <a:r>
              <a:rPr lang="en-US" altLang="zh-CN" dirty="0"/>
              <a:t> 8</a:t>
            </a:r>
            <a:r>
              <a:rPr lang="zh-CN" altLang="en-US" dirty="0"/>
              <a:t>人使用</a:t>
            </a:r>
            <a:r>
              <a:rPr lang="en-US" altLang="zh-CN" dirty="0" err="1" smtClean="0"/>
              <a:t>pytorch</a:t>
            </a:r>
            <a:r>
              <a:rPr lang="zh-CN" altLang="en-US" dirty="0" smtClean="0"/>
              <a:t>等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</a:t>
            </a:r>
            <a:r>
              <a:rPr lang="zh-CN" altLang="en-US" dirty="0" smtClean="0"/>
              <a:t>人使用</a:t>
            </a:r>
            <a:r>
              <a:rPr lang="en-US" altLang="zh-CN" dirty="0" err="1" smtClean="0"/>
              <a:t>Javascript</a:t>
            </a:r>
            <a:r>
              <a:rPr lang="zh-CN" altLang="en-US" dirty="0" smtClean="0"/>
              <a:t>的</a:t>
            </a:r>
            <a:r>
              <a:rPr lang="en-US" altLang="zh-CN" dirty="0" err="1" smtClean="0"/>
              <a:t>TensorFlow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75939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01190" y="365125"/>
            <a:ext cx="4252609" cy="1325563"/>
          </a:xfrm>
        </p:spPr>
        <p:txBody>
          <a:bodyPr>
            <a:normAutofit/>
          </a:bodyPr>
          <a:lstStyle/>
          <a:p>
            <a:r>
              <a:rPr lang="zh-CN" altLang="en-US" sz="3200" b="1" dirty="0" smtClean="0"/>
              <a:t>总览：完成情况较好</a:t>
            </a:r>
            <a:endParaRPr lang="en-US" sz="3200" b="1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6196519" y="1825625"/>
            <a:ext cx="5710136" cy="4351338"/>
          </a:xfrm>
        </p:spPr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整体上交的作业都达到了作业要求，一些同学没有对比实验</a:t>
            </a:r>
            <a:r>
              <a:rPr lang="en-US" altLang="zh-CN" dirty="0" smtClean="0"/>
              <a:t>1</a:t>
            </a:r>
            <a:r>
              <a:rPr lang="zh-CN" altLang="en-US" dirty="0" smtClean="0"/>
              <a:t>的结果，</a:t>
            </a:r>
            <a:r>
              <a:rPr lang="en-US" altLang="zh-CN" dirty="0" smtClean="0"/>
              <a:t>2</a:t>
            </a:r>
            <a:r>
              <a:rPr lang="zh-CN" altLang="en-US" dirty="0" smtClean="0"/>
              <a:t>人缺少实验报告。</a:t>
            </a:r>
            <a:endParaRPr lang="en-US" altLang="zh-CN" dirty="0" smtClean="0"/>
          </a:p>
          <a:p>
            <a:r>
              <a:rPr lang="en-US" altLang="zh-CN" dirty="0" smtClean="0"/>
              <a:t>2.</a:t>
            </a:r>
            <a:r>
              <a:rPr lang="zh-CN" altLang="en-US" dirty="0" smtClean="0"/>
              <a:t>一些同学没有使用</a:t>
            </a:r>
            <a:r>
              <a:rPr lang="en-US" altLang="zh-CN" dirty="0" smtClean="0"/>
              <a:t>RBF</a:t>
            </a:r>
            <a:r>
              <a:rPr lang="zh-CN" altLang="en-US" dirty="0" smtClean="0"/>
              <a:t>神经网络进行拟合，使用的是神经网络库的一些标准激活函数来创建网络。</a:t>
            </a:r>
            <a:endParaRPr lang="en-US" altLang="zh-CN" dirty="0" smtClean="0"/>
          </a:p>
          <a:p>
            <a:r>
              <a:rPr lang="en-US" altLang="zh-CN" dirty="0" smtClean="0"/>
              <a:t>3.</a:t>
            </a:r>
            <a:r>
              <a:rPr lang="zh-CN" altLang="en-US" dirty="0" smtClean="0"/>
              <a:t>一些同学在</a:t>
            </a:r>
            <a:r>
              <a:rPr lang="en-US" altLang="zh-CN" dirty="0" err="1" smtClean="0"/>
              <a:t>Ubpa</a:t>
            </a:r>
            <a:r>
              <a:rPr lang="zh-CN" altLang="en-US" dirty="0" smtClean="0"/>
              <a:t>环境下或自己实现神经网络或调用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实现，非常出色。</a:t>
            </a:r>
            <a:endParaRPr 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9561"/>
            <a:ext cx="5958328" cy="534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70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优秀结果</a:t>
            </a:r>
            <a:r>
              <a:rPr lang="zh-CN" altLang="en-US" dirty="0" smtClean="0"/>
              <a:t>展示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391" y="1825625"/>
            <a:ext cx="7937217" cy="4351338"/>
          </a:xfrm>
        </p:spPr>
      </p:pic>
    </p:spTree>
    <p:extLst>
      <p:ext uri="{BB962C8B-B14F-4D97-AF65-F5344CB8AC3E}">
        <p14:creationId xmlns:p14="http://schemas.microsoft.com/office/powerpoint/2010/main" val="1347899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1589" y="68067"/>
            <a:ext cx="10612211" cy="6789933"/>
          </a:xfrm>
        </p:spPr>
      </p:pic>
    </p:spTree>
    <p:extLst>
      <p:ext uri="{BB962C8B-B14F-4D97-AF65-F5344CB8AC3E}">
        <p14:creationId xmlns:p14="http://schemas.microsoft.com/office/powerpoint/2010/main" val="291228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GAMES102HW2-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41171" y="13746"/>
            <a:ext cx="6509657" cy="6844254"/>
          </a:xfrm>
        </p:spPr>
      </p:pic>
    </p:spTree>
    <p:extLst>
      <p:ext uri="{BB962C8B-B14F-4D97-AF65-F5344CB8AC3E}">
        <p14:creationId xmlns:p14="http://schemas.microsoft.com/office/powerpoint/2010/main" val="2178587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部分优秀者名单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优秀报告</a:t>
            </a:r>
            <a:r>
              <a:rPr lang="zh-CN" altLang="en-US" dirty="0"/>
              <a:t>：向宇骋</a:t>
            </a:r>
            <a:r>
              <a:rPr lang="zh-CN" altLang="en-US" dirty="0" smtClean="0"/>
              <a:t>、</a:t>
            </a:r>
            <a:r>
              <a:rPr lang="zh-CN" altLang="en-US" dirty="0"/>
              <a:t>周玉祺</a:t>
            </a:r>
            <a:r>
              <a:rPr lang="zh-CN" altLang="en-US" dirty="0" smtClean="0"/>
              <a:t>、</a:t>
            </a:r>
            <a:r>
              <a:rPr lang="zh-CN" altLang="en-US" dirty="0"/>
              <a:t>余 </a:t>
            </a:r>
            <a:r>
              <a:rPr lang="zh-CN" altLang="en-US" dirty="0" smtClean="0"/>
              <a:t>畅</a:t>
            </a:r>
            <a:endParaRPr lang="en-US" altLang="zh-CN" smtClean="0"/>
          </a:p>
          <a:p>
            <a:endParaRPr lang="en-US" dirty="0"/>
          </a:p>
          <a:p>
            <a:r>
              <a:rPr lang="zh-CN" altLang="en-US" dirty="0" smtClean="0"/>
              <a:t>优秀代码：武云潇</a:t>
            </a:r>
            <a:r>
              <a:rPr lang="zh-CN" altLang="en-US" dirty="0"/>
              <a:t>、</a:t>
            </a:r>
            <a:r>
              <a:rPr lang="zh-CN" altLang="en-US" dirty="0" smtClean="0"/>
              <a:t>陈昱文 、</a:t>
            </a:r>
            <a:r>
              <a:rPr lang="en-US" altLang="zh-CN" dirty="0" smtClean="0"/>
              <a:t>L </a:t>
            </a:r>
            <a:r>
              <a:rPr lang="en-US" altLang="zh-CN" dirty="0" err="1"/>
              <a:t>Xt</a:t>
            </a:r>
            <a:r>
              <a:rPr lang="en-US" altLang="zh-C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72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179</Words>
  <Application>Microsoft Office PowerPoint</Application>
  <PresentationFormat>宽屏</PresentationFormat>
  <Paragraphs>21</Paragraphs>
  <Slides>7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Arial</vt:lpstr>
      <vt:lpstr>Calibri</vt:lpstr>
      <vt:lpstr>Calibri Light</vt:lpstr>
      <vt:lpstr>Office 主题​​</vt:lpstr>
      <vt:lpstr> GAMES102课程  作业2批改总结</vt:lpstr>
      <vt:lpstr>提交作业情况总览</vt:lpstr>
      <vt:lpstr>总览：完成情况较好</vt:lpstr>
      <vt:lpstr>优秀结果展示</vt:lpstr>
      <vt:lpstr>PowerPoint 演示文稿</vt:lpstr>
      <vt:lpstr>PowerPoint 演示文稿</vt:lpstr>
      <vt:lpstr>部分优秀者名单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zhongyuan liu</dc:creator>
  <cp:lastModifiedBy>Liu Ligang</cp:lastModifiedBy>
  <cp:revision>27</cp:revision>
  <dcterms:created xsi:type="dcterms:W3CDTF">2020-10-18T06:15:56Z</dcterms:created>
  <dcterms:modified xsi:type="dcterms:W3CDTF">2020-10-25T11:14:17Z</dcterms:modified>
</cp:coreProperties>
</file>

<file path=docProps/thumbnail.jpeg>
</file>